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Quattrocento Sans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QuattrocentoSans-bold.fntdata"/><Relationship Id="rId14" Type="http://schemas.openxmlformats.org/officeDocument/2006/relationships/font" Target="fonts/QuattrocentoSans-regular.fntdata"/><Relationship Id="rId17" Type="http://schemas.openxmlformats.org/officeDocument/2006/relationships/font" Target="fonts/QuattrocentoSans-boldItalic.fntdata"/><Relationship Id="rId16" Type="http://schemas.openxmlformats.org/officeDocument/2006/relationships/font" Target="fonts/Quattrocento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gif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ab0c73f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cab0c73f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cab0c73f2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cab0c73f2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ab0c73f2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cab0c73f2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cab0c73f2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cab0c73f2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cab0c73f22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cab0c73f22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cab0c73f2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cab0c73f2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caa0f103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caa0f103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(Gray)">
  <p:cSld name="Title (Gray)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1"/>
            <a:ext cx="9144000" cy="492600"/>
          </a:xfrm>
          <a:prstGeom prst="roundRect">
            <a:avLst>
              <a:gd fmla="val 0" name="adj"/>
            </a:avLst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6865177" y="4944204"/>
            <a:ext cx="2133600" cy="1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4D4D4D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4D4D4D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4D4D4D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4D4D4D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4D4D4D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4D4D4D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4D4D4D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4D4D4D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rgbClr val="4D4D4D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656565" y="114477"/>
            <a:ext cx="79368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1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656565" y="1545635"/>
            <a:ext cx="7936800" cy="3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74650" lvl="0" marL="45720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30200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23850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23850" lvl="3" marL="18288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23850" lvl="4" marL="22860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2" type="body"/>
          </p:nvPr>
        </p:nvSpPr>
        <p:spPr>
          <a:xfrm>
            <a:off x="583865" y="606997"/>
            <a:ext cx="80094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just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93700" lvl="1" marL="914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  <a:defRPr b="0" i="0" sz="2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68300" lvl="2" marL="1371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pic>
        <p:nvPicPr>
          <p:cNvPr descr="http://beta.collegeessayadvisor.com/wp-content/uploads/2012/08/CarnegieMellon.jpeg" id="56" name="Google Shape;5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98118" y="4981063"/>
            <a:ext cx="1645921" cy="119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gif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Spatial Archive</a:t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Thomas Klein, Rohan Chandrasekar, Mya Chappell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236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Store and Visualize Spatial Mapping Data 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935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Monitoring for construction sites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by other devices (e.g. robots, drones, etc.)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0" l="15881" r="0" t="18380"/>
          <a:stretch/>
        </p:blipFill>
        <p:spPr>
          <a:xfrm>
            <a:off x="504240" y="2328875"/>
            <a:ext cx="4073750" cy="222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03514" y="2328876"/>
            <a:ext cx="3836239" cy="222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Changes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Writing a client that can send meshes from the HoloLens and also receive meshes from server.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Writing a server that can take multiple connections and answer the upload and download requests from the clients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Now: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Utilizing MongoDB as the database solution for storing and retrieving meshes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Reasons for change: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Complexity in creating networking solution from scratch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Desire to do further work and analysis on meshes created from HoloLens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Architecture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500" y="1452614"/>
            <a:ext cx="7191824" cy="281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7675" y="1700175"/>
            <a:ext cx="3665187" cy="264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500" y="1655687"/>
            <a:ext cx="4702152" cy="264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for achievement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 switching to mesh analysis and refinement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Current meshes have artifacts, aren’t smooth, and not easily viewable due to occlusions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We want to trim extraneous and irrelevant polygons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We want to be able to remove, or make translucent, walls or ceilings that are hiding the useful features of the room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Extensions: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Provide mesh segmentation based on user input that is capable of distinguishing separate objects within the mesh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Adding a GUI on the local machine to view and download meshes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27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MongoDB is a cross-platform document-oriented database.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data to be accessed by any device using the connection string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Is able to store large data files such as a mesh file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075" y="4072975"/>
            <a:ext cx="8593176" cy="73743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MongoDB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sp>
        <p:nvSpPr>
          <p:cNvPr id="109" name="Google Shape;109;p21"/>
          <p:cNvSpPr/>
          <p:nvPr/>
        </p:nvSpPr>
        <p:spPr>
          <a:xfrm>
            <a:off x="3505350" y="1385400"/>
            <a:ext cx="2133300" cy="3525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 Server:</a:t>
            </a:r>
            <a:endParaRPr/>
          </a:p>
          <a:p>
            <a:pPr indent="-180340" lvl="0" marL="32004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Receives</a:t>
            </a:r>
            <a:r>
              <a:rPr lang="en"/>
              <a:t> binary data from HoloLens</a:t>
            </a:r>
            <a:endParaRPr/>
          </a:p>
          <a:p>
            <a:pPr indent="-180340" lvl="0" marL="32004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Assigns unique ID and timestamp to data</a:t>
            </a:r>
            <a:endParaRPr/>
          </a:p>
          <a:p>
            <a:pPr indent="-180340" lvl="0" marL="32004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Connects and saves mesh data on MongoDB as a document</a:t>
            </a:r>
            <a:endParaRPr/>
          </a:p>
        </p:txBody>
      </p:sp>
      <p:sp>
        <p:nvSpPr>
          <p:cNvPr id="110" name="Google Shape;110;p21"/>
          <p:cNvSpPr/>
          <p:nvPr/>
        </p:nvSpPr>
        <p:spPr>
          <a:xfrm>
            <a:off x="6395300" y="1385400"/>
            <a:ext cx="2133300" cy="3525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Interface</a:t>
            </a:r>
            <a:r>
              <a:rPr lang="en"/>
              <a:t>:</a:t>
            </a:r>
            <a:endParaRPr/>
          </a:p>
          <a:p>
            <a:pPr indent="-180340" lvl="0" marL="32004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Lists all mesh data documents’ ID’s</a:t>
            </a:r>
            <a:endParaRPr/>
          </a:p>
          <a:p>
            <a:pPr indent="-180340" lvl="0" marL="32004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Accepts user input to select mesh data by ID or timestamp</a:t>
            </a:r>
            <a:endParaRPr/>
          </a:p>
          <a:p>
            <a:pPr indent="-180340" lvl="0" marL="32004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Renders the selected mesh data using OpenGL</a:t>
            </a:r>
            <a:r>
              <a:rPr lang="en"/>
              <a:t> </a:t>
            </a:r>
            <a:endParaRPr/>
          </a:p>
        </p:txBody>
      </p:sp>
      <p:sp>
        <p:nvSpPr>
          <p:cNvPr id="111" name="Google Shape;111;p21"/>
          <p:cNvSpPr/>
          <p:nvPr/>
        </p:nvSpPr>
        <p:spPr>
          <a:xfrm>
            <a:off x="615400" y="1385400"/>
            <a:ext cx="2133300" cy="3525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HoloLens</a:t>
            </a:r>
            <a:r>
              <a:rPr lang="en"/>
              <a:t>:</a:t>
            </a:r>
            <a:endParaRPr/>
          </a:p>
          <a:p>
            <a:pPr indent="-180340" lvl="0" marL="32004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Acquires</a:t>
            </a:r>
            <a:r>
              <a:rPr lang="en"/>
              <a:t> the mesh filter data</a:t>
            </a:r>
            <a:endParaRPr/>
          </a:p>
          <a:p>
            <a:pPr indent="-180340" lvl="0" marL="32004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Serialize mesh data into a byte array</a:t>
            </a:r>
            <a:endParaRPr/>
          </a:p>
          <a:p>
            <a:pPr indent="-180340" lvl="0" marL="32004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Sends binary array to backend server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 rotWithShape="1">
          <a:blip r:embed="rId3">
            <a:alphaModFix/>
          </a:blip>
          <a:srcRect b="9675" l="13185" r="11211" t="11210"/>
          <a:stretch/>
        </p:blipFill>
        <p:spPr>
          <a:xfrm>
            <a:off x="1085438" y="3556175"/>
            <a:ext cx="1193225" cy="124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